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5E07E-5A7B-D84E-91BB-A609FD20A4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457C09-0F92-304D-9281-EEED87284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0348B-9341-444A-BAF6-D3516A202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89A3-C3C8-B145-930C-57C15F853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98B5B-056E-D446-BA87-DBDCFFCE4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54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CA624-F80A-4F4F-90DD-5419C8013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DA686C-EE89-7D4E-AAE4-E3D7525B7C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BE470-CDCA-7247-BD58-94ACAECAF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63CF7-53A6-C54D-82F7-AE02676CC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8C021-D5BD-E94F-ABAE-15DC05FFE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14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31C3C3-7334-1A46-8A2A-427031CB93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2796E9-DAC5-8440-978B-FF58355BAA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D56C0-129A-834F-974B-C785A087B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12DC8-D9F4-034E-A960-B625165D5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21A19-A146-544A-979C-78A7B31F1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9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30B64-E988-A544-BEA4-D20AF2790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42269-7DB6-D14E-B0A9-94D7E1C41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06D3C-C975-5F47-A65B-D2BD3BC64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369B1-DFEE-6A49-BB9C-CA3E832D0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7B1DF-A5BB-634F-8B1D-2E9D93D4C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165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A9A1C-FF21-4D43-92FA-5C0D7339C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386EB5-1066-9B42-985B-575CADD4D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4D3D4-2738-0543-B813-0DCA325F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E137C-5A4F-0D45-9720-CABB916A2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66F32-0855-6F44-A208-C17109481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27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6636F-ACF2-624E-9654-647F538FF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3BCA2-C605-DC4D-9316-AB17199B65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3C1440-E8E1-6241-B07D-B39F83E47C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BBB86C-A8AF-5345-B483-E73864D5D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160C7C-9011-A248-B25C-185BE7E8D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0EC36D-9B7D-3D4C-9776-CD21C703C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15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87625-402D-D744-BD5B-970F2C711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20DC6-9F61-D445-8294-EA5AA806A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EDC88-3EC8-A54D-9088-9C059AEAB8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8B084E-DF58-D145-A515-8BE80EE80B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06D1DC-360D-264E-B984-847F1FEF27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CFB94D-B98C-6F4D-BD58-A0DC538A8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A40457-67D9-CC4B-802F-C2F8E5DFD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FCCDB9-3572-9341-811A-52E809DCE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812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598FD-D44B-674A-9551-F3C868BB1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6CABF-F9E3-CF46-9DD9-9EC5542F2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D8C98-B3F4-F64D-A22F-5377B1E9A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3E23AF-1141-5046-A64A-90847C7FD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496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326A78-84C8-E949-865B-EF3C3F896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D33900-1196-1D49-890C-809F1B7D7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017558-95B3-C24D-863C-462B1465A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346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DFBF3-9B0B-884C-B430-73F68287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66DDA-8AD9-8741-96C7-32FD6F200A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B2DF9D-1A4F-2E47-A84A-4A3C9234DF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CEFBCD-8947-174A-8CCD-78FC05ABF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D8EF92-9FF0-D44C-B39B-A185C7806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84B751-542F-BD46-9D5C-6F7B322E1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5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F39BA-4B67-AB4F-862D-449C12ED6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06BBBC-CF57-5649-AB86-54F3805A6D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9B003-90F8-434E-B6DB-572E1896C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407BA-877C-EC49-8ABB-609E797CF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8A53C0-F999-1743-B90F-B1D8CC367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B7BDF-3BA3-4642-A0DF-FA6210ABD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499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B4B83A-70CB-7342-9752-1C30BAD4B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67F6B-0489-694E-9464-732149B02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56B7C-0CAE-7B47-BE13-5A6CA1ADAE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DE6309-8E9C-EC42-BB6F-51D412153356}" type="datetimeFigureOut">
              <a:rPr lang="en-US" smtClean="0"/>
              <a:t>6/21/19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73C00-7FB6-4B4B-AA04-1F13E3CD98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D4F52-AB18-124A-9DAA-D2475468F5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303EE-96AC-6B48-B3D9-60FCDE71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116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building, water&#10;&#10;Description automatically generated">
            <a:extLst>
              <a:ext uri="{FF2B5EF4-FFF2-40B4-BE49-F238E27FC236}">
                <a16:creationId xmlns:a16="http://schemas.microsoft.com/office/drawing/2014/main" id="{9FF8C8D9-3C27-2A4E-929F-BBDBE52EA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3111" r="1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B6F584-12A3-3248-B868-BD7050E9F3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Courier" pitchFamily="2" charset="0"/>
              </a:rPr>
              <a:t>struct</a:t>
            </a:r>
            <a:r>
              <a:rPr lang="en-US">
                <a:solidFill>
                  <a:srgbClr val="FFFFFF"/>
                </a:solidFill>
              </a:rPr>
              <a:t> and </a:t>
            </a:r>
            <a:r>
              <a:rPr lang="en-US">
                <a:solidFill>
                  <a:srgbClr val="FFFFFF"/>
                </a:solidFill>
                <a:latin typeface="Courier" pitchFamily="2" charset="0"/>
              </a:rPr>
              <a:t>typedef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01D0C-A7D8-5846-9AD7-DD56FFCFD5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Prof. Darrell Long</a:t>
            </a:r>
          </a:p>
          <a:p>
            <a:r>
              <a:rPr lang="en-US" dirty="0">
                <a:solidFill>
                  <a:srgbClr val="FFFFFF"/>
                </a:solidFill>
              </a:rPr>
              <a:t>CSE 13S</a:t>
            </a:r>
          </a:p>
        </p:txBody>
      </p:sp>
    </p:spTree>
    <p:extLst>
      <p:ext uri="{BB962C8B-B14F-4D97-AF65-F5344CB8AC3E}">
        <p14:creationId xmlns:p14="http://schemas.microsoft.com/office/powerpoint/2010/main" val="3005745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Courier</vt:lpstr>
      <vt:lpstr>Office Theme</vt:lpstr>
      <vt:lpstr>struct and typedef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struct and typedef</dc:title>
  <dc:creator>Darrell Long</dc:creator>
  <cp:lastModifiedBy>Darrell Long</cp:lastModifiedBy>
  <cp:revision>1</cp:revision>
  <dcterms:created xsi:type="dcterms:W3CDTF">2019-06-22T03:57:14Z</dcterms:created>
  <dcterms:modified xsi:type="dcterms:W3CDTF">2019-06-22T03:57:34Z</dcterms:modified>
</cp:coreProperties>
</file>